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68" r:id="rId3"/>
    <p:sldId id="269" r:id="rId4"/>
    <p:sldId id="257" r:id="rId5"/>
    <p:sldId id="267" r:id="rId6"/>
    <p:sldId id="258" r:id="rId7"/>
    <p:sldId id="259" r:id="rId8"/>
    <p:sldId id="266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A3DA7-21C2-4C4D-BA98-13A541570366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0A626-E73F-4EB2-A78B-2F0635A76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99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0A626-E73F-4EB2-A78B-2F0635A762B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64D0-BD6E-422E-8BEB-8038F99C1F29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071B-4913-44A4-8B4C-195318B9D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64D0-BD6E-422E-8BEB-8038F99C1F29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071B-4913-44A4-8B4C-195318B9D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64D0-BD6E-422E-8BEB-8038F99C1F29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071B-4913-44A4-8B4C-195318B9D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64D0-BD6E-422E-8BEB-8038F99C1F29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071B-4913-44A4-8B4C-195318B9D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64D0-BD6E-422E-8BEB-8038F99C1F29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374071B-4913-44A4-8B4C-195318B9D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64D0-BD6E-422E-8BEB-8038F99C1F29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071B-4913-44A4-8B4C-195318B9D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64D0-BD6E-422E-8BEB-8038F99C1F29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071B-4913-44A4-8B4C-195318B9D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64D0-BD6E-422E-8BEB-8038F99C1F29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071B-4913-44A4-8B4C-195318B9D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64D0-BD6E-422E-8BEB-8038F99C1F29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071B-4913-44A4-8B4C-195318B9D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64D0-BD6E-422E-8BEB-8038F99C1F29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071B-4913-44A4-8B4C-195318B9D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64D0-BD6E-422E-8BEB-8038F99C1F29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071B-4913-44A4-8B4C-195318B9D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4764D0-BD6E-422E-8BEB-8038F99C1F29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74071B-4913-44A4-8B4C-195318B9D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t-9pDZMRCp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-9pDZMRCp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The Boston Tea Party</a:t>
            </a:r>
            <a:endParaRPr lang="en-US" dirty="0"/>
          </a:p>
        </p:txBody>
      </p:sp>
      <p:pic>
        <p:nvPicPr>
          <p:cNvPr id="1026" name="Picture 2" descr="http://mrzindman.com/Zindman%20Class%20Web%20Page/Zindman%20Web%20Site%20Folders/American%20Revolution/images%20american%20revolution/boston_t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81200"/>
            <a:ext cx="7620000" cy="4346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3048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British Reaction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2250" y="1447800"/>
            <a:ext cx="5111750" cy="5853113"/>
          </a:xfrm>
        </p:spPr>
        <p:txBody>
          <a:bodyPr>
            <a:normAutofit/>
          </a:bodyPr>
          <a:lstStyle/>
          <a:p>
            <a:r>
              <a:rPr lang="en-US" dirty="0" smtClean="0"/>
              <a:t>Infuriated by colonists’ act of treason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hought colonists were being selfish</a:t>
            </a:r>
          </a:p>
          <a:p>
            <a:endParaRPr lang="en-US" dirty="0" smtClean="0"/>
          </a:p>
          <a:p>
            <a:r>
              <a:rPr lang="en-US" dirty="0" smtClean="0"/>
              <a:t>Colonists needed to be punished for their actions</a:t>
            </a:r>
          </a:p>
          <a:p>
            <a:endParaRPr lang="en-US" dirty="0" smtClean="0"/>
          </a:p>
          <a:p>
            <a:r>
              <a:rPr lang="en-US" dirty="0" smtClean="0"/>
              <a:t>Introduction of Coercive or Intolerable Acts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 descr="http://www.tonypalmeri.com/images/geor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3200400" cy="3200400"/>
          </a:xfrm>
          <a:prstGeom prst="rect">
            <a:avLst/>
          </a:prstGeom>
          <a:noFill/>
        </p:spPr>
      </p:pic>
      <p:pic>
        <p:nvPicPr>
          <p:cNvPr id="8196" name="Picture 4" descr="http://upload.wikimedia.org/wikipedia/commons/f/fc/King_George_III_by_Sir_William_Beech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429000"/>
            <a:ext cx="2476833" cy="304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King of England - George III (1760-1811)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4191000" cy="1162050"/>
          </a:xfrm>
        </p:spPr>
        <p:txBody>
          <a:bodyPr>
            <a:noAutofit/>
          </a:bodyPr>
          <a:lstStyle/>
          <a:p>
            <a:r>
              <a:rPr lang="en-US" sz="4000" dirty="0" smtClean="0"/>
              <a:t>Significance of the Boston Tea Party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99686" y="457200"/>
            <a:ext cx="4419600" cy="5668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Colonists proved they would not accept taxation without representation</a:t>
            </a:r>
          </a:p>
          <a:p>
            <a:endParaRPr lang="en-US" dirty="0" smtClean="0"/>
          </a:p>
          <a:p>
            <a:r>
              <a:rPr lang="en-US" dirty="0" smtClean="0"/>
              <a:t>Last major colonial act of defiance before start of American Revolution</a:t>
            </a:r>
          </a:p>
          <a:p>
            <a:endParaRPr lang="en-US" dirty="0" smtClean="0"/>
          </a:p>
          <a:p>
            <a:r>
              <a:rPr lang="en-US" dirty="0" smtClean="0"/>
              <a:t>Introduction of Intolerable Acts</a:t>
            </a:r>
          </a:p>
          <a:p>
            <a:endParaRPr lang="en-US" dirty="0" smtClean="0"/>
          </a:p>
          <a:p>
            <a:r>
              <a:rPr lang="en-US" dirty="0" smtClean="0"/>
              <a:t>Boston Tea Party was catalyst for American Revolution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http://mrberlin.com/images/products/detail/Intolerable_Acts_thumb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48768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229600" cy="1828800"/>
          </a:xfrm>
        </p:spPr>
        <p:txBody>
          <a:bodyPr/>
          <a:lstStyle/>
          <a:p>
            <a:r>
              <a:rPr lang="en-US" dirty="0" smtClean="0"/>
              <a:t>KWLS CHARTS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29167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GOOD AFTERNOON, STUDENTS!</a:t>
            </a:r>
          </a:p>
          <a:p>
            <a:endParaRPr lang="en-US" dirty="0" smtClean="0"/>
          </a:p>
          <a:p>
            <a:r>
              <a:rPr lang="en-US" dirty="0" smtClean="0"/>
              <a:t>Please use the first 5 minutes of class to fill out 1 “K” and 2 “W’s” on your KWLS charts about…</a:t>
            </a:r>
          </a:p>
          <a:p>
            <a:r>
              <a:rPr lang="en-US" dirty="0" smtClean="0"/>
              <a:t> </a:t>
            </a:r>
          </a:p>
          <a:p>
            <a:r>
              <a:rPr lang="en-US" b="1" i="1" u="sng" dirty="0" smtClean="0"/>
              <a:t>THE BOSTON TEA PARTY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964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HOUSE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“No More Kings”</a:t>
            </a:r>
          </a:p>
          <a:p>
            <a:pPr lvl="3"/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www.youtube.com/watch?v=t-9pDZMRCpQ</a:t>
            </a:r>
            <a:endParaRPr lang="en-US" u="sng" dirty="0" smtClean="0"/>
          </a:p>
          <a:p>
            <a:pPr lvl="3"/>
            <a:endParaRPr lang="en-US" u="sng" dirty="0"/>
          </a:p>
          <a:p>
            <a:pPr lvl="3"/>
            <a:endParaRPr lang="en-US" u="sng" dirty="0" smtClean="0"/>
          </a:p>
          <a:p>
            <a:pPr lvl="4"/>
            <a:r>
              <a:rPr lang="en-US" dirty="0" smtClean="0"/>
              <a:t>Based on “No More Kings”</a:t>
            </a:r>
          </a:p>
          <a:p>
            <a:pPr lvl="4"/>
            <a:endParaRPr lang="en-US" dirty="0" smtClean="0"/>
          </a:p>
          <a:p>
            <a:pPr lvl="5"/>
            <a:r>
              <a:rPr lang="en-US" dirty="0" smtClean="0"/>
              <a:t>Do you think the Colonists were justified in doing what they did?</a:t>
            </a:r>
          </a:p>
          <a:p>
            <a:pPr lvl="5"/>
            <a:r>
              <a:rPr lang="en-US" dirty="0" smtClean="0"/>
              <a:t>Or should the Colonists have paid taxes to the King?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871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Causes of the Boston Tea Party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362200" y="1687513"/>
            <a:ext cx="6019800" cy="750887"/>
          </a:xfrm>
        </p:spPr>
        <p:txBody>
          <a:bodyPr>
            <a:normAutofit/>
          </a:bodyPr>
          <a:lstStyle/>
          <a:p>
            <a:r>
              <a:rPr lang="en-US" dirty="0" smtClean="0"/>
              <a:t>Colonial Frustrations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403474"/>
            <a:ext cx="4040188" cy="4683126"/>
          </a:xfrm>
        </p:spPr>
        <p:txBody>
          <a:bodyPr>
            <a:normAutofit/>
          </a:bodyPr>
          <a:lstStyle/>
          <a:p>
            <a:r>
              <a:rPr lang="en-US" dirty="0" smtClean="0"/>
              <a:t>Townshend Acts </a:t>
            </a:r>
          </a:p>
          <a:p>
            <a:r>
              <a:rPr lang="en-US" dirty="0" smtClean="0"/>
              <a:t>Tea Act of 1773</a:t>
            </a:r>
          </a:p>
          <a:p>
            <a:r>
              <a:rPr lang="en-US" dirty="0" smtClean="0"/>
              <a:t>Colonists felt that if they accepted British Tea then they were accepting the Tea Act of 1773 and therefore were accepting parliament’s </a:t>
            </a:r>
            <a:r>
              <a:rPr lang="en-US" b="1" i="1" dirty="0" smtClean="0"/>
              <a:t>taxation without representation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2484437"/>
            <a:ext cx="4041775" cy="3763963"/>
          </a:xfrm>
        </p:spPr>
        <p:txBody>
          <a:bodyPr/>
          <a:lstStyle/>
          <a:p>
            <a:r>
              <a:rPr lang="en-US" dirty="0"/>
              <a:t>British tea ships refused to leave the Boston harbor without </a:t>
            </a:r>
            <a:r>
              <a:rPr lang="en-US" dirty="0" smtClean="0"/>
              <a:t>unloading the tea</a:t>
            </a:r>
            <a:endParaRPr lang="en-US" dirty="0"/>
          </a:p>
          <a:p>
            <a:r>
              <a:rPr lang="en-US" dirty="0"/>
              <a:t>Virtual Representation vs. Direct Representation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Britain was in debt from the Seven </a:t>
            </a:r>
            <a:r>
              <a:rPr lang="en-US" dirty="0"/>
              <a:t>Y</a:t>
            </a:r>
            <a:r>
              <a:rPr lang="en-US" dirty="0" smtClean="0"/>
              <a:t>ears </a:t>
            </a:r>
            <a:r>
              <a:rPr lang="en-US" dirty="0"/>
              <a:t>W</a:t>
            </a:r>
            <a:r>
              <a:rPr lang="en-US" dirty="0" smtClean="0"/>
              <a:t>ar or French Indian War (1754-1763) </a:t>
            </a:r>
          </a:p>
          <a:p>
            <a:r>
              <a:rPr lang="en-US" dirty="0" smtClean="0"/>
              <a:t>British East India Company was nearly Bankrupt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idx="1"/>
          </p:nvPr>
        </p:nvSpPr>
        <p:spPr>
          <a:xfrm>
            <a:off x="1600200" y="1295400"/>
            <a:ext cx="6477000" cy="750887"/>
          </a:xfrm>
        </p:spPr>
        <p:txBody>
          <a:bodyPr>
            <a:normAutofit/>
          </a:bodyPr>
          <a:lstStyle/>
          <a:p>
            <a:r>
              <a:rPr lang="en-US" dirty="0" smtClean="0"/>
              <a:t>British Finances and perception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Causes of the Boston Tea Party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sz="quarter" idx="2"/>
          </p:nvPr>
        </p:nvSpPr>
        <p:spPr>
          <a:xfrm>
            <a:off x="4685506" y="2209800"/>
            <a:ext cx="4040188" cy="3763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/>
              <a:t>British population could not </a:t>
            </a:r>
            <a:r>
              <a:rPr lang="en-US" dirty="0" smtClean="0"/>
              <a:t>afford to pay </a:t>
            </a:r>
            <a:r>
              <a:rPr lang="en-US" dirty="0"/>
              <a:t>any new taxes</a:t>
            </a:r>
          </a:p>
          <a:p>
            <a:endParaRPr lang="en-US" dirty="0"/>
          </a:p>
          <a:p>
            <a:r>
              <a:rPr lang="en-US" dirty="0"/>
              <a:t>Parliament </a:t>
            </a:r>
            <a:r>
              <a:rPr lang="en-US" dirty="0" smtClean="0"/>
              <a:t>thought they could govern </a:t>
            </a:r>
            <a:r>
              <a:rPr lang="en-US" dirty="0"/>
              <a:t>the colonies from afar</a:t>
            </a:r>
          </a:p>
          <a:p>
            <a:r>
              <a:rPr lang="en-US" dirty="0"/>
              <a:t>British believed Tea was </a:t>
            </a:r>
            <a:r>
              <a:rPr lang="en-US" dirty="0" smtClean="0"/>
              <a:t>a necessary product for the colonists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510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h6.ggpht.com/_wpPLG-yJpJw/SRnuHhSqpZI/AAAAAAAACaU/UAHVffyvNlQ/SoLTeaA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74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The Events of the Boston Tea Party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1219200"/>
            <a:ext cx="5111750" cy="5364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Boston Tea Party occurred on Dec. 16, 1773 in Boston Massachusetts</a:t>
            </a:r>
          </a:p>
          <a:p>
            <a:r>
              <a:rPr lang="en-US" dirty="0" smtClean="0"/>
              <a:t>Three ships tied to the wharf in Boston Harbor were boarded at nightfall by colonists disguised as Indians</a:t>
            </a:r>
          </a:p>
          <a:p>
            <a:pPr lvl="1"/>
            <a:r>
              <a:rPr lang="en-US" dirty="0" smtClean="0"/>
              <a:t>Eleanor: 115 chest of tea</a:t>
            </a:r>
          </a:p>
          <a:p>
            <a:pPr lvl="1"/>
            <a:r>
              <a:rPr lang="en-US" dirty="0" smtClean="0"/>
              <a:t>Dartmouth: 115 chests of tea</a:t>
            </a:r>
          </a:p>
          <a:p>
            <a:pPr lvl="1"/>
            <a:r>
              <a:rPr lang="en-US" dirty="0" smtClean="0"/>
              <a:t>Beaver: 112 chests of tea</a:t>
            </a:r>
          </a:p>
          <a:p>
            <a:r>
              <a:rPr lang="en-US" dirty="0" smtClean="0"/>
              <a:t>Lasted roughly 3 hours</a:t>
            </a:r>
          </a:p>
          <a:p>
            <a:r>
              <a:rPr lang="en-US" dirty="0" smtClean="0"/>
              <a:t>Colonists caused a substantial amount of destruction during this time frame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0242" name="Picture 2" descr="http://www.boston-tea-party.org/images/disguise-smp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48666"/>
            <a:ext cx="2438400" cy="2709334"/>
          </a:xfrm>
          <a:prstGeom prst="rect">
            <a:avLst/>
          </a:prstGeom>
          <a:noFill/>
        </p:spPr>
      </p:pic>
      <p:pic>
        <p:nvPicPr>
          <p:cNvPr id="10244" name="Picture 4" descr="http://www.boston-tea-party.org/images/disguise-ful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2362200" cy="2624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Why Boston?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Boston, a main American port, saw over 5,000 people protest unloading the tea… they were not alone.</a:t>
            </a:r>
          </a:p>
          <a:p>
            <a:r>
              <a:rPr lang="en-US" dirty="0" smtClean="0"/>
              <a:t>Governor Hutchinson refused to grant ships permission to leave the harbor without unloading the tea, which would have prevented any duties (i.e. taxes/tariffs) from being charged to the colonists. </a:t>
            </a:r>
          </a:p>
          <a:p>
            <a:r>
              <a:rPr lang="en-US" dirty="0" smtClean="0"/>
              <a:t>Boston had already shown discontent with British rule leading to previous issues (i.e. the Boston Massacre).</a:t>
            </a:r>
          </a:p>
          <a:p>
            <a:r>
              <a:rPr lang="en-US" dirty="0" smtClean="0"/>
              <a:t>Boston’s American Customs Board oversaw and enforced all Townshend Acts</a:t>
            </a:r>
          </a:p>
          <a:p>
            <a:r>
              <a:rPr lang="en-US" dirty="0" smtClean="0"/>
              <a:t>People of Boston were only ones bold enough to prevent the unloading of the tea by destroying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3733800" cy="116205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Who Participated?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6280150"/>
          </a:xfrm>
        </p:spPr>
        <p:txBody>
          <a:bodyPr>
            <a:normAutofit/>
          </a:bodyPr>
          <a:lstStyle/>
          <a:p>
            <a:r>
              <a:rPr lang="en-US" dirty="0" smtClean="0"/>
              <a:t>Only men participated </a:t>
            </a:r>
          </a:p>
          <a:p>
            <a:pPr lvl="1"/>
            <a:r>
              <a:rPr lang="en-US" dirty="0" smtClean="0"/>
              <a:t>2/3 under the age of 20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1/3 of participants were skilled artisans (i.e. carpenters, blacksmiths, etc.), meaning they were most effected by business changes (i.e. taxes/tariffs).</a:t>
            </a:r>
          </a:p>
          <a:p>
            <a:endParaRPr lang="en-US" dirty="0" smtClean="0"/>
          </a:p>
          <a:p>
            <a:r>
              <a:rPr lang="en-US" dirty="0" smtClean="0"/>
              <a:t>The majority were apprentices and common laborers.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9218" name="Picture 2" descr="Paul Revere - Boston Tea Party Particip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2743200" cy="34144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533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Paul Revere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421</TotalTime>
  <Words>496</Words>
  <Application>Microsoft Office PowerPoint</Application>
  <PresentationFormat>On-screen Show (4:3)</PresentationFormat>
  <Paragraphs>74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The Boston Tea Party</vt:lpstr>
      <vt:lpstr>KWLS CHARTS</vt:lpstr>
      <vt:lpstr>SCHOOL HOUSE ROCK</vt:lpstr>
      <vt:lpstr> Causes of the Boston Tea Party</vt:lpstr>
      <vt:lpstr> Causes of the Boston Tea Party</vt:lpstr>
      <vt:lpstr>Slide 6</vt:lpstr>
      <vt:lpstr>The Events of the Boston Tea Party</vt:lpstr>
      <vt:lpstr>Why Boston?</vt:lpstr>
      <vt:lpstr>Who Participated?</vt:lpstr>
      <vt:lpstr>British Reaction</vt:lpstr>
      <vt:lpstr>Significance of the Boston Tea Party</vt:lpstr>
    </vt:vector>
  </TitlesOfParts>
  <Company>The Dow Chemical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Boston Tea Party</dc:title>
  <dc:creator>Anthony Gates</dc:creator>
  <cp:lastModifiedBy>Anthony Gates</cp:lastModifiedBy>
  <cp:revision>41</cp:revision>
  <dcterms:created xsi:type="dcterms:W3CDTF">2011-09-28T13:33:18Z</dcterms:created>
  <dcterms:modified xsi:type="dcterms:W3CDTF">2011-12-09T11:42:42Z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Gates A na08928</vt:lpwstr>
  </property>
  <property fmtid="{D5CDD505-2E9C-101B-9397-08002B2CF9AE}" pid="3" name="Information_Classification">
    <vt:lpwstr>NONE</vt:lpwstr>
  </property>
  <property fmtid="{D5CDD505-2E9C-101B-9397-08002B2CF9AE}" pid="4" name="Record_Title_ID">
    <vt:lpwstr>72</vt:lpwstr>
  </property>
  <property fmtid="{D5CDD505-2E9C-101B-9397-08002B2CF9AE}" pid="5" name="Initial_Creation_Date">
    <vt:lpwstr>9/28/2011 9:33:18 AM</vt:lpwstr>
  </property>
  <property fmtid="{D5CDD505-2E9C-101B-9397-08002B2CF9AE}" pid="6" name="Retention_Period_Start_Date">
    <vt:lpwstr>9/28/2011</vt:lpwstr>
  </property>
  <property fmtid="{D5CDD505-2E9C-101B-9397-08002B2CF9AE}" pid="7" name="Last_Reviewed_Date">
    <vt:lpwstr/>
  </property>
  <property fmtid="{D5CDD505-2E9C-101B-9397-08002B2CF9AE}" pid="8" name="Retention_Review_Frequency">
    <vt:lpwstr/>
  </property>
</Properties>
</file>